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82" r:id="rId2"/>
    <p:sldId id="343" r:id="rId3"/>
    <p:sldId id="336" r:id="rId4"/>
    <p:sldId id="344" r:id="rId5"/>
    <p:sldId id="335" r:id="rId6"/>
    <p:sldId id="346" r:id="rId7"/>
    <p:sldId id="345" r:id="rId8"/>
    <p:sldId id="347" r:id="rId9"/>
    <p:sldId id="348" r:id="rId10"/>
    <p:sldId id="33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8772" autoAdjust="0"/>
  </p:normalViewPr>
  <p:slideViewPr>
    <p:cSldViewPr snapToGrid="0" showGuides="1">
      <p:cViewPr varScale="1">
        <p:scale>
          <a:sx n="91" d="100"/>
          <a:sy n="91" d="100"/>
        </p:scale>
        <p:origin x="370" y="6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98E2F0-187F-47C8-A296-702649940BDB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086C2-960B-40C5-AFD2-DB046CDE5CC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00875" y="2435379"/>
            <a:ext cx="6607899" cy="1875821"/>
            <a:chOff x="500875" y="1952543"/>
            <a:chExt cx="6607899" cy="1875821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1369322" cy="769441"/>
              <a:chOff x="471977" y="2691080"/>
              <a:chExt cx="1369322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10134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spc="-150" dirty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5</a:t>
                </a:r>
                <a:r>
                  <a:rPr lang="ko-KR" altLang="en-US" sz="4400" b="1" spc="-150" dirty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조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27880" y="2691080"/>
                <a:ext cx="10134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spc="-150" dirty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5</a:t>
                </a:r>
                <a:r>
                  <a:rPr lang="ko-KR" altLang="en-US" sz="4400" b="1" spc="-150" dirty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조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00875" y="1952543"/>
              <a:ext cx="660789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미래 </a:t>
              </a:r>
              <a:r>
                <a:rPr lang="ko-KR" altLang="en-US" sz="4400" b="1" spc="-150" dirty="0" err="1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모빌리티</a:t>
              </a:r>
              <a:r>
                <a:rPr lang="ko-KR" altLang="en-US" sz="44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 설계 및 제작</a:t>
              </a: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5"/>
          <p:cNvSpPr>
            <a:spLocks noGrp="1"/>
          </p:cNvSpPr>
          <p:nvPr>
            <p:ph type="title"/>
          </p:nvPr>
        </p:nvSpPr>
        <p:spPr>
          <a:xfrm>
            <a:off x="9821008" y="6433404"/>
            <a:ext cx="2370992" cy="424596"/>
          </a:xfrm>
          <a:solidFill>
            <a:schemeClr val="tx2"/>
          </a:solidFill>
        </p:spPr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9856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7895" y="3058825"/>
            <a:ext cx="2076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11666" y="3643600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5</a:t>
            </a:r>
            <a:r>
              <a:rPr lang="ko-KR" altLang="en-US" sz="1400" dirty="0">
                <a:solidFill>
                  <a:schemeClr val="bg1"/>
                </a:solidFill>
              </a:rPr>
              <a:t>조</a:t>
            </a:r>
          </a:p>
        </p:txBody>
      </p:sp>
      <p:sp>
        <p:nvSpPr>
          <p:cNvPr id="5" name="제목 15"/>
          <p:cNvSpPr txBox="1">
            <a:spLocks/>
          </p:cNvSpPr>
          <p:nvPr/>
        </p:nvSpPr>
        <p:spPr>
          <a:xfrm>
            <a:off x="9821008" y="6433404"/>
            <a:ext cx="2370992" cy="424596"/>
          </a:xfrm>
          <a:prstGeom prst="rect">
            <a:avLst/>
          </a:prstGeom>
          <a:solidFill>
            <a:schemeClr val="accent5"/>
          </a:solidFill>
        </p:spPr>
        <p:txBody>
          <a:bodyPr>
            <a:normAutofit fontScale="67500" lnSpcReduction="200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263852" y="2188119"/>
            <a:ext cx="5211683" cy="615010"/>
            <a:chOff x="2263852" y="2348538"/>
            <a:chExt cx="5211683" cy="615010"/>
          </a:xfrm>
        </p:grpSpPr>
        <p:sp>
          <p:nvSpPr>
            <p:cNvPr id="68" name="TextBox 67"/>
            <p:cNvSpPr txBox="1"/>
            <p:nvPr/>
          </p:nvSpPr>
          <p:spPr>
            <a:xfrm>
              <a:off x="2263852" y="2348538"/>
              <a:ext cx="5211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4"/>
                  </a:solidFill>
                </a:rPr>
                <a:t>차량용 직진</a:t>
              </a:r>
              <a:r>
                <a:rPr lang="en-US" altLang="ko-KR" dirty="0">
                  <a:solidFill>
                    <a:schemeClr val="accent4"/>
                  </a:solidFill>
                </a:rPr>
                <a:t>, </a:t>
              </a:r>
              <a:r>
                <a:rPr lang="ko-KR" altLang="en-US" dirty="0">
                  <a:solidFill>
                    <a:schemeClr val="accent4"/>
                  </a:solidFill>
                </a:rPr>
                <a:t>정지준비</a:t>
              </a:r>
              <a:r>
                <a:rPr lang="en-US" altLang="ko-KR" dirty="0">
                  <a:solidFill>
                    <a:schemeClr val="accent4"/>
                  </a:solidFill>
                </a:rPr>
                <a:t>, </a:t>
              </a:r>
              <a:r>
                <a:rPr lang="ko-KR" altLang="en-US" dirty="0">
                  <a:solidFill>
                    <a:schemeClr val="accent4"/>
                  </a:solidFill>
                </a:rPr>
                <a:t>정지</a:t>
              </a:r>
              <a:r>
                <a:rPr lang="en-US" altLang="ko-KR" dirty="0">
                  <a:solidFill>
                    <a:schemeClr val="accent4"/>
                  </a:solidFill>
                </a:rPr>
                <a:t> / </a:t>
              </a:r>
              <a:r>
                <a:rPr lang="ko-KR" altLang="en-US" dirty="0">
                  <a:solidFill>
                    <a:schemeClr val="accent4"/>
                  </a:solidFill>
                </a:rPr>
                <a:t>보행자용 신호 필요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89252" y="2624994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2263852" y="3413102"/>
            <a:ext cx="3534942" cy="615010"/>
            <a:chOff x="2263852" y="2348538"/>
            <a:chExt cx="3534942" cy="615010"/>
          </a:xfrm>
        </p:grpSpPr>
        <p:sp>
          <p:nvSpPr>
            <p:cNvPr id="70" name="TextBox 69"/>
            <p:cNvSpPr txBox="1"/>
            <p:nvPr/>
          </p:nvSpPr>
          <p:spPr>
            <a:xfrm>
              <a:off x="2263852" y="2348538"/>
              <a:ext cx="3534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"/>
                </a:rPr>
                <a:t>보행자용 신호등 유지 시간 </a:t>
              </a:r>
              <a:r>
                <a:rPr lang="en-US" altLang="ko-KR" dirty="0">
                  <a:latin typeface="나눔"/>
                </a:rPr>
                <a:t>30</a:t>
              </a:r>
              <a:r>
                <a:rPr lang="ko-KR" altLang="en-US" dirty="0">
                  <a:latin typeface="나눔"/>
                </a:rPr>
                <a:t>초</a:t>
              </a:r>
              <a:endParaRPr lang="en-US" altLang="ko-KR" dirty="0">
                <a:latin typeface="나눔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289252" y="2624994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2307814" y="4654127"/>
            <a:ext cx="5968301" cy="566884"/>
            <a:chOff x="2263852" y="2396664"/>
            <a:chExt cx="5968301" cy="566884"/>
          </a:xfrm>
        </p:grpSpPr>
        <p:sp>
          <p:nvSpPr>
            <p:cNvPr id="73" name="TextBox 72"/>
            <p:cNvSpPr txBox="1"/>
            <p:nvPr/>
          </p:nvSpPr>
          <p:spPr>
            <a:xfrm>
              <a:off x="2263852" y="2396664"/>
              <a:ext cx="5968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4"/>
                  </a:solidFill>
                </a:rPr>
                <a:t>유지시간 중 마지막 </a:t>
              </a:r>
              <a:r>
                <a:rPr lang="en-US" altLang="ko-KR" dirty="0">
                  <a:solidFill>
                    <a:schemeClr val="accent4"/>
                  </a:solidFill>
                </a:rPr>
                <a:t>10</a:t>
              </a:r>
              <a:r>
                <a:rPr lang="ko-KR" altLang="en-US" dirty="0">
                  <a:solidFill>
                    <a:schemeClr val="accent4"/>
                  </a:solidFill>
                </a:rPr>
                <a:t>초에서는 보행자 직진 신호등 점멸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289252" y="2624994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6" name="제목 15"/>
          <p:cNvSpPr txBox="1">
            <a:spLocks/>
          </p:cNvSpPr>
          <p:nvPr/>
        </p:nvSpPr>
        <p:spPr>
          <a:xfrm>
            <a:off x="9821008" y="6433404"/>
            <a:ext cx="2370992" cy="424596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67500" lnSpcReduction="200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43980" y="645071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과제</a:t>
            </a:r>
          </a:p>
        </p:txBody>
      </p:sp>
      <p:sp>
        <p:nvSpPr>
          <p:cNvPr id="27" name="제목 15"/>
          <p:cNvSpPr txBox="1">
            <a:spLocks/>
          </p:cNvSpPr>
          <p:nvPr/>
        </p:nvSpPr>
        <p:spPr>
          <a:xfrm>
            <a:off x="9815152" y="6418756"/>
            <a:ext cx="2370992" cy="424596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67500" lnSpcReduction="200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1925987" y="1929571"/>
            <a:ext cx="0" cy="459740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1739480" y="2148744"/>
            <a:ext cx="388681" cy="388681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731646" y="3377558"/>
            <a:ext cx="388681" cy="388681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723812" y="4574288"/>
            <a:ext cx="388681" cy="388681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0FA5DB-8C37-41D3-8943-927F50D14D37}"/>
              </a:ext>
            </a:extLst>
          </p:cNvPr>
          <p:cNvSpPr txBox="1"/>
          <p:nvPr/>
        </p:nvSpPr>
        <p:spPr>
          <a:xfrm>
            <a:off x="803453" y="652394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A7F2B21-B88A-46F4-9417-EAE702E65964}"/>
              </a:ext>
            </a:extLst>
          </p:cNvPr>
          <p:cNvSpPr/>
          <p:nvPr/>
        </p:nvSpPr>
        <p:spPr>
          <a:xfrm>
            <a:off x="1723812" y="5771018"/>
            <a:ext cx="388681" cy="388681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B991CEE-06DD-4EA3-808B-E1EFF9100758}"/>
              </a:ext>
            </a:extLst>
          </p:cNvPr>
          <p:cNvGrpSpPr/>
          <p:nvPr/>
        </p:nvGrpSpPr>
        <p:grpSpPr>
          <a:xfrm>
            <a:off x="2307814" y="5771018"/>
            <a:ext cx="7417415" cy="566884"/>
            <a:chOff x="2263852" y="2396664"/>
            <a:chExt cx="7417415" cy="56688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859682-E3F8-450F-8DCF-6B5A451660B8}"/>
                </a:ext>
              </a:extLst>
            </p:cNvPr>
            <p:cNvSpPr txBox="1"/>
            <p:nvPr/>
          </p:nvSpPr>
          <p:spPr>
            <a:xfrm>
              <a:off x="2263852" y="2396664"/>
              <a:ext cx="7417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4"/>
                  </a:solidFill>
                </a:rPr>
                <a:t>보행자용 호출 단추를 이용해 호출 </a:t>
              </a:r>
              <a:r>
                <a:rPr lang="en-US" altLang="ko-KR" dirty="0">
                  <a:solidFill>
                    <a:schemeClr val="accent4"/>
                  </a:solidFill>
                </a:rPr>
                <a:t>5</a:t>
              </a:r>
              <a:r>
                <a:rPr lang="ko-KR" altLang="en-US" dirty="0">
                  <a:solidFill>
                    <a:schemeClr val="accent4"/>
                  </a:solidFill>
                </a:rPr>
                <a:t>초 후 보행자 신호등 직진으로 변경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BB6E4D-0443-4F48-BC50-0AE9972A658C}"/>
                </a:ext>
              </a:extLst>
            </p:cNvPr>
            <p:cNvSpPr txBox="1"/>
            <p:nvPr/>
          </p:nvSpPr>
          <p:spPr>
            <a:xfrm>
              <a:off x="2289252" y="2624994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7552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03453" y="652394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43980" y="645071"/>
            <a:ext cx="16975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Flowchart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" name="제목 15">
            <a:extLst>
              <a:ext uri="{FF2B5EF4-FFF2-40B4-BE49-F238E27FC236}">
                <a16:creationId xmlns:a16="http://schemas.microsoft.com/office/drawing/2014/main" id="{76D7ACB5-A377-4E17-B651-29679672A135}"/>
              </a:ext>
            </a:extLst>
          </p:cNvPr>
          <p:cNvSpPr txBox="1">
            <a:spLocks/>
          </p:cNvSpPr>
          <p:nvPr/>
        </p:nvSpPr>
        <p:spPr>
          <a:xfrm>
            <a:off x="9821008" y="6433404"/>
            <a:ext cx="2370992" cy="424596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67500" lnSpcReduction="200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1DED73-E47F-4659-89A1-1779655B4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4" t="821"/>
          <a:stretch/>
        </p:blipFill>
        <p:spPr>
          <a:xfrm>
            <a:off x="3355596" y="1760159"/>
            <a:ext cx="4731391" cy="498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22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803453" y="652394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243980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회로 설계</a:t>
            </a:r>
          </a:p>
        </p:txBody>
      </p:sp>
      <p:sp>
        <p:nvSpPr>
          <p:cNvPr id="80" name="제목 15"/>
          <p:cNvSpPr txBox="1">
            <a:spLocks/>
          </p:cNvSpPr>
          <p:nvPr/>
        </p:nvSpPr>
        <p:spPr>
          <a:xfrm>
            <a:off x="9821008" y="6433404"/>
            <a:ext cx="2370992" cy="424596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67500" lnSpcReduction="200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9FBCCA-8584-4D65-B884-976DA060767B}"/>
              </a:ext>
            </a:extLst>
          </p:cNvPr>
          <p:cNvSpPr txBox="1"/>
          <p:nvPr/>
        </p:nvSpPr>
        <p:spPr>
          <a:xfrm>
            <a:off x="7958493" y="3339459"/>
            <a:ext cx="184731" cy="600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endParaRPr lang="ko-KR" altLang="en-US" sz="1600" dirty="0">
              <a:solidFill>
                <a:schemeClr val="accent4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C0C97D-EA6F-48C7-95EF-7FFBCED89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544" y="2290694"/>
            <a:ext cx="4876928" cy="37708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497505-C5C9-401C-91D8-0BDF0C2B9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294078" y="1662212"/>
            <a:ext cx="3770896" cy="502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54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803453" y="652394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243980" y="645071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작동코드</a:t>
            </a:r>
          </a:p>
        </p:txBody>
      </p:sp>
      <p:sp>
        <p:nvSpPr>
          <p:cNvPr id="80" name="제목 15"/>
          <p:cNvSpPr txBox="1">
            <a:spLocks/>
          </p:cNvSpPr>
          <p:nvPr/>
        </p:nvSpPr>
        <p:spPr>
          <a:xfrm>
            <a:off x="9821008" y="6433404"/>
            <a:ext cx="2370992" cy="424596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67500" lnSpcReduction="200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9FBCCA-8584-4D65-B884-976DA060767B}"/>
              </a:ext>
            </a:extLst>
          </p:cNvPr>
          <p:cNvSpPr txBox="1"/>
          <p:nvPr/>
        </p:nvSpPr>
        <p:spPr>
          <a:xfrm>
            <a:off x="7958493" y="3339459"/>
            <a:ext cx="184731" cy="600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endParaRPr lang="ko-KR" altLang="en-US" sz="1600" dirty="0">
              <a:solidFill>
                <a:schemeClr val="accent4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D23315-5564-4C01-ADD5-3A9BB3BF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659" y="1942379"/>
            <a:ext cx="4673199" cy="47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85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803453" y="652394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243980" y="645071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작동코드</a:t>
            </a:r>
          </a:p>
        </p:txBody>
      </p:sp>
      <p:sp>
        <p:nvSpPr>
          <p:cNvPr id="80" name="제목 15"/>
          <p:cNvSpPr txBox="1">
            <a:spLocks/>
          </p:cNvSpPr>
          <p:nvPr/>
        </p:nvSpPr>
        <p:spPr>
          <a:xfrm>
            <a:off x="9821008" y="6433404"/>
            <a:ext cx="2370992" cy="424596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67500" lnSpcReduction="200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9FBCCA-8584-4D65-B884-976DA060767B}"/>
              </a:ext>
            </a:extLst>
          </p:cNvPr>
          <p:cNvSpPr txBox="1"/>
          <p:nvPr/>
        </p:nvSpPr>
        <p:spPr>
          <a:xfrm>
            <a:off x="7958493" y="3339459"/>
            <a:ext cx="184731" cy="600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endParaRPr lang="ko-KR" altLang="en-US" sz="1600" dirty="0">
              <a:solidFill>
                <a:schemeClr val="accent4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BB33B2-42FE-4754-B033-5F7DAF95A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027"/>
          <a:stretch/>
        </p:blipFill>
        <p:spPr>
          <a:xfrm>
            <a:off x="1083833" y="1969975"/>
            <a:ext cx="8797536" cy="452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81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803453" y="652394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5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243980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작동 모습</a:t>
            </a:r>
          </a:p>
        </p:txBody>
      </p:sp>
      <p:sp>
        <p:nvSpPr>
          <p:cNvPr id="80" name="제목 15"/>
          <p:cNvSpPr txBox="1">
            <a:spLocks/>
          </p:cNvSpPr>
          <p:nvPr/>
        </p:nvSpPr>
        <p:spPr>
          <a:xfrm>
            <a:off x="9821008" y="6433404"/>
            <a:ext cx="2370992" cy="424596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67500" lnSpcReduction="200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9FBCCA-8584-4D65-B884-976DA060767B}"/>
              </a:ext>
            </a:extLst>
          </p:cNvPr>
          <p:cNvSpPr txBox="1"/>
          <p:nvPr/>
        </p:nvSpPr>
        <p:spPr>
          <a:xfrm>
            <a:off x="7958493" y="3339459"/>
            <a:ext cx="184731" cy="600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endParaRPr lang="ko-KR" altLang="en-US" sz="1600" dirty="0">
              <a:solidFill>
                <a:schemeClr val="accent4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29B0AA-C742-416E-9F2B-F916DAA47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6" b="12238"/>
          <a:stretch/>
        </p:blipFill>
        <p:spPr>
          <a:xfrm>
            <a:off x="1478175" y="2283371"/>
            <a:ext cx="8370709" cy="399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15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803453" y="652394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5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243980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작동 모습</a:t>
            </a:r>
          </a:p>
        </p:txBody>
      </p:sp>
      <p:sp>
        <p:nvSpPr>
          <p:cNvPr id="80" name="제목 15"/>
          <p:cNvSpPr txBox="1">
            <a:spLocks/>
          </p:cNvSpPr>
          <p:nvPr/>
        </p:nvSpPr>
        <p:spPr>
          <a:xfrm>
            <a:off x="9821008" y="6433404"/>
            <a:ext cx="2370992" cy="424596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67500" lnSpcReduction="200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9FBCCA-8584-4D65-B884-976DA060767B}"/>
              </a:ext>
            </a:extLst>
          </p:cNvPr>
          <p:cNvSpPr txBox="1"/>
          <p:nvPr/>
        </p:nvSpPr>
        <p:spPr>
          <a:xfrm>
            <a:off x="7958493" y="3339459"/>
            <a:ext cx="184731" cy="600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endParaRPr lang="ko-KR" altLang="en-US" sz="1600" dirty="0">
              <a:solidFill>
                <a:schemeClr val="accent4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B06A24-8126-4ED2-A346-D35BEF8D7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47"/>
          <a:stretch/>
        </p:blipFill>
        <p:spPr>
          <a:xfrm>
            <a:off x="3612758" y="2755238"/>
            <a:ext cx="4140844" cy="30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73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803453" y="652394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5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243980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작동 모습</a:t>
            </a:r>
          </a:p>
        </p:txBody>
      </p:sp>
      <p:sp>
        <p:nvSpPr>
          <p:cNvPr id="80" name="제목 15"/>
          <p:cNvSpPr txBox="1">
            <a:spLocks/>
          </p:cNvSpPr>
          <p:nvPr/>
        </p:nvSpPr>
        <p:spPr>
          <a:xfrm>
            <a:off x="9821008" y="6433404"/>
            <a:ext cx="2370992" cy="424596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67500" lnSpcReduction="200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9FBCCA-8584-4D65-B884-976DA060767B}"/>
              </a:ext>
            </a:extLst>
          </p:cNvPr>
          <p:cNvSpPr txBox="1"/>
          <p:nvPr/>
        </p:nvSpPr>
        <p:spPr>
          <a:xfrm>
            <a:off x="7958493" y="3339459"/>
            <a:ext cx="184731" cy="600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endParaRPr lang="ko-KR" altLang="en-US" sz="1600" dirty="0">
              <a:solidFill>
                <a:schemeClr val="accent4"/>
              </a:solidFill>
            </a:endParaRPr>
          </a:p>
        </p:txBody>
      </p:sp>
      <p:pic>
        <p:nvPicPr>
          <p:cNvPr id="2" name="작동 모습">
            <a:hlinkClick r:id="" action="ppaction://media"/>
            <a:extLst>
              <a:ext uri="{FF2B5EF4-FFF2-40B4-BE49-F238E27FC236}">
                <a16:creationId xmlns:a16="http://schemas.microsoft.com/office/drawing/2014/main" id="{18F4EED8-AED9-4456-9B9A-A1457F439F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3508" y="1945134"/>
            <a:ext cx="2645464" cy="470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8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2752</TotalTime>
  <Words>90</Words>
  <Application>Microsoft Office PowerPoint</Application>
  <PresentationFormat>와이드스크린</PresentationFormat>
  <Paragraphs>37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나눔</vt:lpstr>
      <vt:lpstr>나눔스퀘어라운드 Regular</vt:lpstr>
      <vt:lpstr>맑은 고딕</vt:lpstr>
      <vt:lpstr>Arial</vt:lpstr>
      <vt:lpstr>Office 테마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손 희원</cp:lastModifiedBy>
  <cp:revision>90</cp:revision>
  <dcterms:created xsi:type="dcterms:W3CDTF">2015-07-07T04:48:58Z</dcterms:created>
  <dcterms:modified xsi:type="dcterms:W3CDTF">2019-12-30T07:28:40Z</dcterms:modified>
</cp:coreProperties>
</file>